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65" r:id="rId3"/>
    <p:sldId id="267" r:id="rId4"/>
    <p:sldId id="269" r:id="rId5"/>
    <p:sldId id="268" r:id="rId6"/>
    <p:sldId id="256" r:id="rId7"/>
    <p:sldId id="266" r:id="rId8"/>
    <p:sldId id="257" r:id="rId9"/>
    <p:sldId id="260" r:id="rId10"/>
    <p:sldId id="261" r:id="rId11"/>
    <p:sldId id="262" r:id="rId12"/>
    <p:sldId id="263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99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A8538-852E-484C-B73F-4CA96A47B9CE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D022F-618C-4E3B-AAEA-6000D8C6C40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86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D022F-618C-4E3B-AAEA-6000D8C6C40E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4373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719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909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841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7134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752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188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82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2016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064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823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4703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B360F-81DE-4D58-9107-E3C7E9D45B21}" type="datetimeFigureOut">
              <a:rPr lang="sr-Latn-RS" smtClean="0"/>
              <a:t>27.4.2020.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E849-865C-4DE7-91D3-C228AB53C3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267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Пресликавање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08548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4" t="72194" r="39414" b="8297"/>
          <a:stretch/>
        </p:blipFill>
        <p:spPr>
          <a:xfrm>
            <a:off x="107504" y="620688"/>
            <a:ext cx="8900156" cy="4438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9" t="77574" r="76262" b="18699"/>
          <a:stretch/>
        </p:blipFill>
        <p:spPr>
          <a:xfrm>
            <a:off x="965008" y="3350693"/>
            <a:ext cx="1928552" cy="8478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3322" y="3232149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rgbClr val="C00000"/>
                </a:solidFill>
              </a:rPr>
              <a:t>●</a:t>
            </a:r>
            <a:endParaRPr lang="sr-Latn-RS" sz="1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870" y="394105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rgbClr val="00B050"/>
                </a:solidFill>
              </a:rPr>
              <a:t>●</a:t>
            </a:r>
            <a:endParaRPr lang="sr-Latn-RS" sz="16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3256231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rgbClr val="C00000"/>
                </a:solidFill>
              </a:rPr>
              <a:t>●</a:t>
            </a:r>
            <a:endParaRPr lang="sr-Latn-RS" sz="1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400506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rgbClr val="00B050"/>
                </a:solidFill>
              </a:rPr>
              <a:t>●</a:t>
            </a:r>
            <a:endParaRPr lang="sr-Latn-RS" sz="1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366" y="1741663"/>
            <a:ext cx="28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 smtClean="0">
                <a:solidFill>
                  <a:srgbClr val="C00000"/>
                </a:solidFill>
              </a:rPr>
              <a:t>●</a:t>
            </a:r>
            <a:endParaRPr lang="sr-Latn-RS" sz="1600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6" t="77940" r="62958" b="16891"/>
          <a:stretch/>
        </p:blipFill>
        <p:spPr>
          <a:xfrm>
            <a:off x="3851920" y="3458492"/>
            <a:ext cx="1228976" cy="11760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56092" y="2463797"/>
            <a:ext cx="28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 smtClean="0">
                <a:solidFill>
                  <a:srgbClr val="00B050"/>
                </a:solidFill>
              </a:rPr>
              <a:t>●</a:t>
            </a:r>
            <a:endParaRPr lang="sr-Latn-RS" sz="16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9792" y="176863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rgbClr val="C00000"/>
                </a:solidFill>
              </a:rPr>
              <a:t>●</a:t>
            </a:r>
            <a:endParaRPr lang="sr-Latn-RS" sz="16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9792" y="2463797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rgbClr val="00B050"/>
                </a:solidFill>
              </a:rPr>
              <a:t>●</a:t>
            </a:r>
            <a:endParaRPr lang="sr-Latn-RS" sz="1600" dirty="0">
              <a:solidFill>
                <a:srgbClr val="00B05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8" t="77940" r="51432" b="16891"/>
          <a:stretch/>
        </p:blipFill>
        <p:spPr>
          <a:xfrm>
            <a:off x="6081155" y="3425508"/>
            <a:ext cx="884278" cy="11760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81888" y="1377688"/>
            <a:ext cx="769763" cy="2323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500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  <a:endParaRPr lang="sr-Latn-RS" sz="14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9896" y="2396229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4</a:t>
            </a:r>
            <a:r>
              <a:rPr lang="sr-Latn-RS" sz="2400" dirty="0" smtClean="0"/>
              <a:t>□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771123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  <p:bldP spid="16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7" t="62881" r="15770" b="12592"/>
          <a:stretch/>
        </p:blipFill>
        <p:spPr>
          <a:xfrm rot="10800000">
            <a:off x="0" y="620688"/>
            <a:ext cx="9042095" cy="4176464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7074131" y="1862051"/>
            <a:ext cx="864524" cy="856211"/>
          </a:xfrm>
          <a:custGeom>
            <a:avLst/>
            <a:gdLst>
              <a:gd name="connsiteX0" fmla="*/ 0 w 864524"/>
              <a:gd name="connsiteY0" fmla="*/ 8313 h 856211"/>
              <a:gd name="connsiteX1" fmla="*/ 864524 w 864524"/>
              <a:gd name="connsiteY1" fmla="*/ 0 h 856211"/>
              <a:gd name="connsiteX2" fmla="*/ 864524 w 864524"/>
              <a:gd name="connsiteY2" fmla="*/ 856211 h 856211"/>
              <a:gd name="connsiteX3" fmla="*/ 0 w 864524"/>
              <a:gd name="connsiteY3" fmla="*/ 856211 h 856211"/>
              <a:gd name="connsiteX4" fmla="*/ 0 w 864524"/>
              <a:gd name="connsiteY4" fmla="*/ 8313 h 85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524" h="856211">
                <a:moveTo>
                  <a:pt x="0" y="8313"/>
                </a:moveTo>
                <a:lnTo>
                  <a:pt x="864524" y="0"/>
                </a:lnTo>
                <a:lnTo>
                  <a:pt x="864524" y="856211"/>
                </a:lnTo>
                <a:lnTo>
                  <a:pt x="0" y="856211"/>
                </a:lnTo>
                <a:lnTo>
                  <a:pt x="0" y="8313"/>
                </a:lnTo>
                <a:close/>
              </a:path>
            </a:pathLst>
          </a:custGeom>
          <a:solidFill>
            <a:srgbClr val="C00000">
              <a:alpha val="6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Freeform 4"/>
          <p:cNvSpPr/>
          <p:nvPr/>
        </p:nvSpPr>
        <p:spPr>
          <a:xfrm>
            <a:off x="5701462" y="3284983"/>
            <a:ext cx="864524" cy="856211"/>
          </a:xfrm>
          <a:custGeom>
            <a:avLst/>
            <a:gdLst>
              <a:gd name="connsiteX0" fmla="*/ 0 w 864524"/>
              <a:gd name="connsiteY0" fmla="*/ 8313 h 856211"/>
              <a:gd name="connsiteX1" fmla="*/ 864524 w 864524"/>
              <a:gd name="connsiteY1" fmla="*/ 0 h 856211"/>
              <a:gd name="connsiteX2" fmla="*/ 864524 w 864524"/>
              <a:gd name="connsiteY2" fmla="*/ 856211 h 856211"/>
              <a:gd name="connsiteX3" fmla="*/ 0 w 864524"/>
              <a:gd name="connsiteY3" fmla="*/ 856211 h 856211"/>
              <a:gd name="connsiteX4" fmla="*/ 0 w 864524"/>
              <a:gd name="connsiteY4" fmla="*/ 8313 h 85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524" h="856211">
                <a:moveTo>
                  <a:pt x="0" y="8313"/>
                </a:moveTo>
                <a:lnTo>
                  <a:pt x="864524" y="0"/>
                </a:lnTo>
                <a:lnTo>
                  <a:pt x="864524" y="856211"/>
                </a:lnTo>
                <a:lnTo>
                  <a:pt x="0" y="856211"/>
                </a:lnTo>
                <a:lnTo>
                  <a:pt x="0" y="8313"/>
                </a:lnTo>
                <a:close/>
              </a:path>
            </a:pathLst>
          </a:custGeom>
          <a:solidFill>
            <a:srgbClr val="00B050">
              <a:alpha val="66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4283968" y="1862051"/>
            <a:ext cx="864524" cy="856211"/>
          </a:xfrm>
          <a:custGeom>
            <a:avLst/>
            <a:gdLst>
              <a:gd name="connsiteX0" fmla="*/ 0 w 864524"/>
              <a:gd name="connsiteY0" fmla="*/ 8313 h 856211"/>
              <a:gd name="connsiteX1" fmla="*/ 864524 w 864524"/>
              <a:gd name="connsiteY1" fmla="*/ 0 h 856211"/>
              <a:gd name="connsiteX2" fmla="*/ 864524 w 864524"/>
              <a:gd name="connsiteY2" fmla="*/ 856211 h 856211"/>
              <a:gd name="connsiteX3" fmla="*/ 0 w 864524"/>
              <a:gd name="connsiteY3" fmla="*/ 856211 h 856211"/>
              <a:gd name="connsiteX4" fmla="*/ 0 w 864524"/>
              <a:gd name="connsiteY4" fmla="*/ 8313 h 85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524" h="856211">
                <a:moveTo>
                  <a:pt x="0" y="8313"/>
                </a:moveTo>
                <a:lnTo>
                  <a:pt x="864524" y="0"/>
                </a:lnTo>
                <a:lnTo>
                  <a:pt x="864524" y="856211"/>
                </a:lnTo>
                <a:lnTo>
                  <a:pt x="0" y="856211"/>
                </a:lnTo>
                <a:lnTo>
                  <a:pt x="0" y="8313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2247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0" t="31955" r="15769" b="38901"/>
          <a:stretch/>
        </p:blipFill>
        <p:spPr>
          <a:xfrm rot="10800000">
            <a:off x="179512" y="95103"/>
            <a:ext cx="8520172" cy="612068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1679171" y="2565862"/>
            <a:ext cx="2011680" cy="989215"/>
          </a:xfrm>
          <a:custGeom>
            <a:avLst/>
            <a:gdLst>
              <a:gd name="connsiteX0" fmla="*/ 0 w 2011680"/>
              <a:gd name="connsiteY0" fmla="*/ 989215 h 989215"/>
              <a:gd name="connsiteX1" fmla="*/ 997527 w 2011680"/>
              <a:gd name="connsiteY1" fmla="*/ 0 h 989215"/>
              <a:gd name="connsiteX2" fmla="*/ 2011680 w 2011680"/>
              <a:gd name="connsiteY2" fmla="*/ 972590 h 989215"/>
              <a:gd name="connsiteX3" fmla="*/ 0 w 2011680"/>
              <a:gd name="connsiteY3" fmla="*/ 989215 h 98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989215">
                <a:moveTo>
                  <a:pt x="0" y="989215"/>
                </a:moveTo>
                <a:lnTo>
                  <a:pt x="997527" y="0"/>
                </a:lnTo>
                <a:lnTo>
                  <a:pt x="2011680" y="972590"/>
                </a:lnTo>
                <a:lnTo>
                  <a:pt x="0" y="989215"/>
                </a:lnTo>
                <a:close/>
              </a:path>
            </a:pathLst>
          </a:cu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Freeform 3"/>
          <p:cNvSpPr/>
          <p:nvPr/>
        </p:nvSpPr>
        <p:spPr>
          <a:xfrm>
            <a:off x="5076056" y="2515362"/>
            <a:ext cx="1005840" cy="1022465"/>
          </a:xfrm>
          <a:custGeom>
            <a:avLst/>
            <a:gdLst>
              <a:gd name="connsiteX0" fmla="*/ 507076 w 1005840"/>
              <a:gd name="connsiteY0" fmla="*/ 0 h 1022465"/>
              <a:gd name="connsiteX1" fmla="*/ 0 w 1005840"/>
              <a:gd name="connsiteY1" fmla="*/ 1022465 h 1022465"/>
              <a:gd name="connsiteX2" fmla="*/ 1005840 w 1005840"/>
              <a:gd name="connsiteY2" fmla="*/ 989214 h 1022465"/>
              <a:gd name="connsiteX3" fmla="*/ 507076 w 1005840"/>
              <a:gd name="connsiteY3" fmla="*/ 0 h 102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" h="1022465">
                <a:moveTo>
                  <a:pt x="507076" y="0"/>
                </a:moveTo>
                <a:lnTo>
                  <a:pt x="0" y="1022465"/>
                </a:lnTo>
                <a:lnTo>
                  <a:pt x="1005840" y="989214"/>
                </a:lnTo>
                <a:lnTo>
                  <a:pt x="507076" y="0"/>
                </a:lnTo>
                <a:close/>
              </a:path>
            </a:pathLst>
          </a:custGeom>
          <a:solidFill>
            <a:srgbClr val="FF0000">
              <a:alpha val="5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Freeform 4"/>
          <p:cNvSpPr/>
          <p:nvPr/>
        </p:nvSpPr>
        <p:spPr>
          <a:xfrm>
            <a:off x="5797659" y="3851562"/>
            <a:ext cx="673331" cy="1047404"/>
          </a:xfrm>
          <a:custGeom>
            <a:avLst/>
            <a:gdLst>
              <a:gd name="connsiteX0" fmla="*/ 332510 w 673331"/>
              <a:gd name="connsiteY0" fmla="*/ 0 h 1047404"/>
              <a:gd name="connsiteX1" fmla="*/ 0 w 673331"/>
              <a:gd name="connsiteY1" fmla="*/ 1047404 h 1047404"/>
              <a:gd name="connsiteX2" fmla="*/ 673331 w 673331"/>
              <a:gd name="connsiteY2" fmla="*/ 1030779 h 1047404"/>
              <a:gd name="connsiteX3" fmla="*/ 332510 w 673331"/>
              <a:gd name="connsiteY3" fmla="*/ 0 h 104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331" h="1047404">
                <a:moveTo>
                  <a:pt x="332510" y="0"/>
                </a:moveTo>
                <a:lnTo>
                  <a:pt x="0" y="1047404"/>
                </a:lnTo>
                <a:lnTo>
                  <a:pt x="673331" y="1030779"/>
                </a:lnTo>
                <a:lnTo>
                  <a:pt x="332510" y="0"/>
                </a:lnTo>
                <a:close/>
              </a:path>
            </a:pathLst>
          </a:custGeom>
          <a:solidFill>
            <a:srgbClr val="00B050">
              <a:alpha val="6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5062451" y="3499659"/>
            <a:ext cx="2094807" cy="113606"/>
          </a:xfrm>
          <a:custGeom>
            <a:avLst/>
            <a:gdLst>
              <a:gd name="connsiteX0" fmla="*/ 0 w 2094807"/>
              <a:gd name="connsiteY0" fmla="*/ 49877 h 399011"/>
              <a:gd name="connsiteX1" fmla="*/ 16625 w 2094807"/>
              <a:gd name="connsiteY1" fmla="*/ 399011 h 399011"/>
              <a:gd name="connsiteX2" fmla="*/ 2094807 w 2094807"/>
              <a:gd name="connsiteY2" fmla="*/ 349135 h 399011"/>
              <a:gd name="connsiteX3" fmla="*/ 2086494 w 2094807"/>
              <a:gd name="connsiteY3" fmla="*/ 0 h 39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4807" h="399011">
                <a:moveTo>
                  <a:pt x="0" y="49877"/>
                </a:moveTo>
                <a:lnTo>
                  <a:pt x="16625" y="399011"/>
                </a:lnTo>
                <a:lnTo>
                  <a:pt x="2094807" y="349135"/>
                </a:lnTo>
                <a:lnTo>
                  <a:pt x="2086494" y="0"/>
                </a:ln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5624065" y="3452544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6</a:t>
            </a:r>
            <a:r>
              <a:rPr lang="sr-Latn-RS" sz="2400" dirty="0" smtClean="0">
                <a:solidFill>
                  <a:srgbClr val="0070C0"/>
                </a:solidFill>
              </a:rPr>
              <a:t>□</a:t>
            </a:r>
            <a:endParaRPr lang="sr-Latn-RS" sz="2400" dirty="0">
              <a:solidFill>
                <a:srgbClr val="0070C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081896" y="3452552"/>
            <a:ext cx="2094807" cy="316107"/>
          </a:xfrm>
          <a:custGeom>
            <a:avLst/>
            <a:gdLst>
              <a:gd name="connsiteX0" fmla="*/ 0 w 2094807"/>
              <a:gd name="connsiteY0" fmla="*/ 49877 h 399011"/>
              <a:gd name="connsiteX1" fmla="*/ 16625 w 2094807"/>
              <a:gd name="connsiteY1" fmla="*/ 399011 h 399011"/>
              <a:gd name="connsiteX2" fmla="*/ 2094807 w 2094807"/>
              <a:gd name="connsiteY2" fmla="*/ 349135 h 399011"/>
              <a:gd name="connsiteX3" fmla="*/ 2086494 w 2094807"/>
              <a:gd name="connsiteY3" fmla="*/ 0 h 39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4807" h="399011">
                <a:moveTo>
                  <a:pt x="0" y="49877"/>
                </a:moveTo>
                <a:lnTo>
                  <a:pt x="16625" y="399011"/>
                </a:lnTo>
                <a:lnTo>
                  <a:pt x="2094807" y="349135"/>
                </a:lnTo>
                <a:lnTo>
                  <a:pt x="2086494" y="0"/>
                </a:lnTo>
              </a:path>
            </a:pathLst>
          </a:cu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7351177" y="3620730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00B050"/>
                </a:solidFill>
              </a:rPr>
              <a:t>6</a:t>
            </a:r>
            <a:r>
              <a:rPr lang="sr-Latn-RS" sz="2400" dirty="0" smtClean="0">
                <a:solidFill>
                  <a:srgbClr val="00B050"/>
                </a:solidFill>
              </a:rPr>
              <a:t>□</a:t>
            </a:r>
            <a:endParaRPr lang="sr-Latn-RS" sz="2400" dirty="0">
              <a:solidFill>
                <a:srgbClr val="00B05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 flipV="1">
            <a:off x="5578976" y="2276871"/>
            <a:ext cx="2060487" cy="216091"/>
          </a:xfrm>
          <a:custGeom>
            <a:avLst/>
            <a:gdLst>
              <a:gd name="connsiteX0" fmla="*/ 0 w 2094807"/>
              <a:gd name="connsiteY0" fmla="*/ 49877 h 399011"/>
              <a:gd name="connsiteX1" fmla="*/ 16625 w 2094807"/>
              <a:gd name="connsiteY1" fmla="*/ 399011 h 399011"/>
              <a:gd name="connsiteX2" fmla="*/ 2094807 w 2094807"/>
              <a:gd name="connsiteY2" fmla="*/ 349135 h 399011"/>
              <a:gd name="connsiteX3" fmla="*/ 2086494 w 2094807"/>
              <a:gd name="connsiteY3" fmla="*/ 0 h 39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4807" h="399011">
                <a:moveTo>
                  <a:pt x="0" y="49877"/>
                </a:moveTo>
                <a:lnTo>
                  <a:pt x="16625" y="399011"/>
                </a:lnTo>
                <a:lnTo>
                  <a:pt x="2094807" y="349135"/>
                </a:lnTo>
                <a:lnTo>
                  <a:pt x="2086494" y="0"/>
                </a:lnTo>
              </a:path>
            </a:pathLst>
          </a:custGeom>
          <a:noFill/>
          <a:ln>
            <a:solidFill>
              <a:srgbClr val="FF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6457045" y="1899342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FF00FF"/>
                </a:solidFill>
              </a:rPr>
              <a:t>6</a:t>
            </a:r>
            <a:r>
              <a:rPr lang="sr-Latn-RS" sz="2400" dirty="0" smtClean="0">
                <a:solidFill>
                  <a:srgbClr val="FF00FF"/>
                </a:solidFill>
              </a:rPr>
              <a:t>□</a:t>
            </a:r>
            <a:endParaRPr lang="sr-Latn-RS" sz="24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97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6" t="7095" r="18480" b="69330"/>
          <a:stretch/>
        </p:blipFill>
        <p:spPr>
          <a:xfrm rot="10800000">
            <a:off x="107504" y="692696"/>
            <a:ext cx="8947540" cy="4464496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1438102" y="3557847"/>
            <a:ext cx="4862090" cy="1671353"/>
          </a:xfrm>
          <a:custGeom>
            <a:avLst/>
            <a:gdLst>
              <a:gd name="connsiteX0" fmla="*/ 0 w 4555374"/>
              <a:gd name="connsiteY0" fmla="*/ 0 h 1870364"/>
              <a:gd name="connsiteX1" fmla="*/ 16625 w 4555374"/>
              <a:gd name="connsiteY1" fmla="*/ 232757 h 1870364"/>
              <a:gd name="connsiteX2" fmla="*/ 24938 w 4555374"/>
              <a:gd name="connsiteY2" fmla="*/ 257695 h 1870364"/>
              <a:gd name="connsiteX3" fmla="*/ 41563 w 4555374"/>
              <a:gd name="connsiteY3" fmla="*/ 332509 h 1870364"/>
              <a:gd name="connsiteX4" fmla="*/ 58189 w 4555374"/>
              <a:gd name="connsiteY4" fmla="*/ 407324 h 1870364"/>
              <a:gd name="connsiteX5" fmla="*/ 66502 w 4555374"/>
              <a:gd name="connsiteY5" fmla="*/ 498764 h 1870364"/>
              <a:gd name="connsiteX6" fmla="*/ 83127 w 4555374"/>
              <a:gd name="connsiteY6" fmla="*/ 606829 h 1870364"/>
              <a:gd name="connsiteX7" fmla="*/ 108065 w 4555374"/>
              <a:gd name="connsiteY7" fmla="*/ 656706 h 1870364"/>
              <a:gd name="connsiteX8" fmla="*/ 124691 w 4555374"/>
              <a:gd name="connsiteY8" fmla="*/ 706582 h 1870364"/>
              <a:gd name="connsiteX9" fmla="*/ 149629 w 4555374"/>
              <a:gd name="connsiteY9" fmla="*/ 739833 h 1870364"/>
              <a:gd name="connsiteX10" fmla="*/ 191193 w 4555374"/>
              <a:gd name="connsiteY10" fmla="*/ 781397 h 1870364"/>
              <a:gd name="connsiteX11" fmla="*/ 224443 w 4555374"/>
              <a:gd name="connsiteY11" fmla="*/ 831273 h 1870364"/>
              <a:gd name="connsiteX12" fmla="*/ 241069 w 4555374"/>
              <a:gd name="connsiteY12" fmla="*/ 856211 h 1870364"/>
              <a:gd name="connsiteX13" fmla="*/ 257694 w 4555374"/>
              <a:gd name="connsiteY13" fmla="*/ 872837 h 1870364"/>
              <a:gd name="connsiteX14" fmla="*/ 274320 w 4555374"/>
              <a:gd name="connsiteY14" fmla="*/ 897775 h 1870364"/>
              <a:gd name="connsiteX15" fmla="*/ 299258 w 4555374"/>
              <a:gd name="connsiteY15" fmla="*/ 931026 h 1870364"/>
              <a:gd name="connsiteX16" fmla="*/ 315883 w 4555374"/>
              <a:gd name="connsiteY16" fmla="*/ 955964 h 1870364"/>
              <a:gd name="connsiteX17" fmla="*/ 357447 w 4555374"/>
              <a:gd name="connsiteY17" fmla="*/ 989215 h 1870364"/>
              <a:gd name="connsiteX18" fmla="*/ 374073 w 4555374"/>
              <a:gd name="connsiteY18" fmla="*/ 1005840 h 1870364"/>
              <a:gd name="connsiteX19" fmla="*/ 382385 w 4555374"/>
              <a:gd name="connsiteY19" fmla="*/ 1030778 h 1870364"/>
              <a:gd name="connsiteX20" fmla="*/ 423949 w 4555374"/>
              <a:gd name="connsiteY20" fmla="*/ 1072342 h 1870364"/>
              <a:gd name="connsiteX21" fmla="*/ 473825 w 4555374"/>
              <a:gd name="connsiteY21" fmla="*/ 1122218 h 1870364"/>
              <a:gd name="connsiteX22" fmla="*/ 498763 w 4555374"/>
              <a:gd name="connsiteY22" fmla="*/ 1147157 h 1870364"/>
              <a:gd name="connsiteX23" fmla="*/ 532014 w 4555374"/>
              <a:gd name="connsiteY23" fmla="*/ 1163782 h 1870364"/>
              <a:gd name="connsiteX24" fmla="*/ 556953 w 4555374"/>
              <a:gd name="connsiteY24" fmla="*/ 1188720 h 1870364"/>
              <a:gd name="connsiteX25" fmla="*/ 606829 w 4555374"/>
              <a:gd name="connsiteY25" fmla="*/ 1221971 h 1870364"/>
              <a:gd name="connsiteX26" fmla="*/ 631767 w 4555374"/>
              <a:gd name="connsiteY26" fmla="*/ 1238597 h 1870364"/>
              <a:gd name="connsiteX27" fmla="*/ 673331 w 4555374"/>
              <a:gd name="connsiteY27" fmla="*/ 1271848 h 1870364"/>
              <a:gd name="connsiteX28" fmla="*/ 706582 w 4555374"/>
              <a:gd name="connsiteY28" fmla="*/ 1305098 h 1870364"/>
              <a:gd name="connsiteX29" fmla="*/ 764771 w 4555374"/>
              <a:gd name="connsiteY29" fmla="*/ 1338349 h 1870364"/>
              <a:gd name="connsiteX30" fmla="*/ 789709 w 4555374"/>
              <a:gd name="connsiteY30" fmla="*/ 1354975 h 1870364"/>
              <a:gd name="connsiteX31" fmla="*/ 847898 w 4555374"/>
              <a:gd name="connsiteY31" fmla="*/ 1379913 h 1870364"/>
              <a:gd name="connsiteX32" fmla="*/ 881149 w 4555374"/>
              <a:gd name="connsiteY32" fmla="*/ 1404851 h 1870364"/>
              <a:gd name="connsiteX33" fmla="*/ 906087 w 4555374"/>
              <a:gd name="connsiteY33" fmla="*/ 1413164 h 1870364"/>
              <a:gd name="connsiteX34" fmla="*/ 972589 w 4555374"/>
              <a:gd name="connsiteY34" fmla="*/ 1446415 h 1870364"/>
              <a:gd name="connsiteX35" fmla="*/ 1030778 w 4555374"/>
              <a:gd name="connsiteY35" fmla="*/ 1463040 h 1870364"/>
              <a:gd name="connsiteX36" fmla="*/ 1088967 w 4555374"/>
              <a:gd name="connsiteY36" fmla="*/ 1496291 h 1870364"/>
              <a:gd name="connsiteX37" fmla="*/ 1122218 w 4555374"/>
              <a:gd name="connsiteY37" fmla="*/ 1504604 h 1870364"/>
              <a:gd name="connsiteX38" fmla="*/ 1155469 w 4555374"/>
              <a:gd name="connsiteY38" fmla="*/ 1521229 h 1870364"/>
              <a:gd name="connsiteX39" fmla="*/ 1230283 w 4555374"/>
              <a:gd name="connsiteY39" fmla="*/ 1529542 h 1870364"/>
              <a:gd name="connsiteX40" fmla="*/ 1280160 w 4555374"/>
              <a:gd name="connsiteY40" fmla="*/ 1546168 h 1870364"/>
              <a:gd name="connsiteX41" fmla="*/ 1305098 w 4555374"/>
              <a:gd name="connsiteY41" fmla="*/ 1562793 h 1870364"/>
              <a:gd name="connsiteX42" fmla="*/ 1338349 w 4555374"/>
              <a:gd name="connsiteY42" fmla="*/ 1571106 h 1870364"/>
              <a:gd name="connsiteX43" fmla="*/ 1421476 w 4555374"/>
              <a:gd name="connsiteY43" fmla="*/ 1604357 h 1870364"/>
              <a:gd name="connsiteX44" fmla="*/ 1521229 w 4555374"/>
              <a:gd name="connsiteY44" fmla="*/ 1620982 h 1870364"/>
              <a:gd name="connsiteX45" fmla="*/ 1604356 w 4555374"/>
              <a:gd name="connsiteY45" fmla="*/ 1645920 h 1870364"/>
              <a:gd name="connsiteX46" fmla="*/ 1637607 w 4555374"/>
              <a:gd name="connsiteY46" fmla="*/ 1654233 h 1870364"/>
              <a:gd name="connsiteX47" fmla="*/ 1695796 w 4555374"/>
              <a:gd name="connsiteY47" fmla="*/ 1679171 h 1870364"/>
              <a:gd name="connsiteX48" fmla="*/ 1770611 w 4555374"/>
              <a:gd name="connsiteY48" fmla="*/ 1704109 h 1870364"/>
              <a:gd name="connsiteX49" fmla="*/ 1795549 w 4555374"/>
              <a:gd name="connsiteY49" fmla="*/ 1712422 h 1870364"/>
              <a:gd name="connsiteX50" fmla="*/ 1837113 w 4555374"/>
              <a:gd name="connsiteY50" fmla="*/ 1729048 h 1870364"/>
              <a:gd name="connsiteX51" fmla="*/ 1886989 w 4555374"/>
              <a:gd name="connsiteY51" fmla="*/ 1737360 h 1870364"/>
              <a:gd name="connsiteX52" fmla="*/ 1920240 w 4555374"/>
              <a:gd name="connsiteY52" fmla="*/ 1753986 h 1870364"/>
              <a:gd name="connsiteX53" fmla="*/ 1986742 w 4555374"/>
              <a:gd name="connsiteY53" fmla="*/ 1770611 h 1870364"/>
              <a:gd name="connsiteX54" fmla="*/ 2019993 w 4555374"/>
              <a:gd name="connsiteY54" fmla="*/ 1787237 h 1870364"/>
              <a:gd name="connsiteX55" fmla="*/ 2053243 w 4555374"/>
              <a:gd name="connsiteY55" fmla="*/ 1795549 h 1870364"/>
              <a:gd name="connsiteX56" fmla="*/ 2078182 w 4555374"/>
              <a:gd name="connsiteY56" fmla="*/ 1803862 h 1870364"/>
              <a:gd name="connsiteX57" fmla="*/ 2119745 w 4555374"/>
              <a:gd name="connsiteY57" fmla="*/ 1820488 h 1870364"/>
              <a:gd name="connsiteX58" fmla="*/ 2261062 w 4555374"/>
              <a:gd name="connsiteY58" fmla="*/ 1828800 h 1870364"/>
              <a:gd name="connsiteX59" fmla="*/ 2327563 w 4555374"/>
              <a:gd name="connsiteY59" fmla="*/ 1845426 h 1870364"/>
              <a:gd name="connsiteX60" fmla="*/ 2360814 w 4555374"/>
              <a:gd name="connsiteY60" fmla="*/ 1853738 h 1870364"/>
              <a:gd name="connsiteX61" fmla="*/ 2468880 w 4555374"/>
              <a:gd name="connsiteY61" fmla="*/ 1862051 h 1870364"/>
              <a:gd name="connsiteX62" fmla="*/ 2685011 w 4555374"/>
              <a:gd name="connsiteY62" fmla="*/ 1870364 h 1870364"/>
              <a:gd name="connsiteX63" fmla="*/ 3092334 w 4555374"/>
              <a:gd name="connsiteY63" fmla="*/ 1862051 h 1870364"/>
              <a:gd name="connsiteX64" fmla="*/ 3158836 w 4555374"/>
              <a:gd name="connsiteY64" fmla="*/ 1853738 h 1870364"/>
              <a:gd name="connsiteX65" fmla="*/ 3308465 w 4555374"/>
              <a:gd name="connsiteY65" fmla="*/ 1845426 h 1870364"/>
              <a:gd name="connsiteX66" fmla="*/ 3682538 w 4555374"/>
              <a:gd name="connsiteY66" fmla="*/ 1828800 h 1870364"/>
              <a:gd name="connsiteX67" fmla="*/ 3765665 w 4555374"/>
              <a:gd name="connsiteY67" fmla="*/ 1820488 h 1870364"/>
              <a:gd name="connsiteX68" fmla="*/ 3815542 w 4555374"/>
              <a:gd name="connsiteY68" fmla="*/ 1795549 h 1870364"/>
              <a:gd name="connsiteX69" fmla="*/ 3840480 w 4555374"/>
              <a:gd name="connsiteY69" fmla="*/ 1778924 h 1870364"/>
              <a:gd name="connsiteX70" fmla="*/ 3865418 w 4555374"/>
              <a:gd name="connsiteY70" fmla="*/ 1770611 h 1870364"/>
              <a:gd name="connsiteX71" fmla="*/ 3915294 w 4555374"/>
              <a:gd name="connsiteY71" fmla="*/ 1737360 h 1870364"/>
              <a:gd name="connsiteX72" fmla="*/ 3956858 w 4555374"/>
              <a:gd name="connsiteY72" fmla="*/ 1704109 h 1870364"/>
              <a:gd name="connsiteX73" fmla="*/ 3990109 w 4555374"/>
              <a:gd name="connsiteY73" fmla="*/ 1695797 h 1870364"/>
              <a:gd name="connsiteX74" fmla="*/ 4015047 w 4555374"/>
              <a:gd name="connsiteY74" fmla="*/ 1679171 h 1870364"/>
              <a:gd name="connsiteX75" fmla="*/ 4031673 w 4555374"/>
              <a:gd name="connsiteY75" fmla="*/ 1662546 h 1870364"/>
              <a:gd name="connsiteX76" fmla="*/ 4056611 w 4555374"/>
              <a:gd name="connsiteY76" fmla="*/ 1654233 h 1870364"/>
              <a:gd name="connsiteX77" fmla="*/ 4106487 w 4555374"/>
              <a:gd name="connsiteY77" fmla="*/ 1620982 h 1870364"/>
              <a:gd name="connsiteX78" fmla="*/ 4123113 w 4555374"/>
              <a:gd name="connsiteY78" fmla="*/ 1604357 h 1870364"/>
              <a:gd name="connsiteX79" fmla="*/ 4148051 w 4555374"/>
              <a:gd name="connsiteY79" fmla="*/ 1596044 h 1870364"/>
              <a:gd name="connsiteX80" fmla="*/ 4164676 w 4555374"/>
              <a:gd name="connsiteY80" fmla="*/ 1579418 h 1870364"/>
              <a:gd name="connsiteX81" fmla="*/ 4214553 w 4555374"/>
              <a:gd name="connsiteY81" fmla="*/ 1546168 h 1870364"/>
              <a:gd name="connsiteX82" fmla="*/ 4272742 w 4555374"/>
              <a:gd name="connsiteY82" fmla="*/ 1496291 h 1870364"/>
              <a:gd name="connsiteX83" fmla="*/ 4297680 w 4555374"/>
              <a:gd name="connsiteY83" fmla="*/ 1487978 h 1870364"/>
              <a:gd name="connsiteX84" fmla="*/ 4322618 w 4555374"/>
              <a:gd name="connsiteY84" fmla="*/ 1471353 h 1870364"/>
              <a:gd name="connsiteX85" fmla="*/ 4364182 w 4555374"/>
              <a:gd name="connsiteY85" fmla="*/ 1429789 h 1870364"/>
              <a:gd name="connsiteX86" fmla="*/ 4397433 w 4555374"/>
              <a:gd name="connsiteY86" fmla="*/ 1388226 h 1870364"/>
              <a:gd name="connsiteX87" fmla="*/ 4447309 w 4555374"/>
              <a:gd name="connsiteY87" fmla="*/ 1354975 h 1870364"/>
              <a:gd name="connsiteX88" fmla="*/ 4480560 w 4555374"/>
              <a:gd name="connsiteY88" fmla="*/ 1321724 h 1870364"/>
              <a:gd name="connsiteX89" fmla="*/ 4497185 w 4555374"/>
              <a:gd name="connsiteY89" fmla="*/ 1305098 h 1870364"/>
              <a:gd name="connsiteX90" fmla="*/ 4547062 w 4555374"/>
              <a:gd name="connsiteY90" fmla="*/ 1238597 h 1870364"/>
              <a:gd name="connsiteX91" fmla="*/ 4555374 w 4555374"/>
              <a:gd name="connsiteY91" fmla="*/ 1213658 h 187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4555374" h="1870364">
                <a:moveTo>
                  <a:pt x="0" y="0"/>
                </a:moveTo>
                <a:cubicBezTo>
                  <a:pt x="2920" y="58402"/>
                  <a:pt x="4052" y="163601"/>
                  <a:pt x="16625" y="232757"/>
                </a:cubicBezTo>
                <a:cubicBezTo>
                  <a:pt x="18192" y="241378"/>
                  <a:pt x="22813" y="249194"/>
                  <a:pt x="24938" y="257695"/>
                </a:cubicBezTo>
                <a:cubicBezTo>
                  <a:pt x="42079" y="326257"/>
                  <a:pt x="24498" y="272778"/>
                  <a:pt x="41563" y="332509"/>
                </a:cubicBezTo>
                <a:cubicBezTo>
                  <a:pt x="54035" y="376163"/>
                  <a:pt x="50687" y="343562"/>
                  <a:pt x="58189" y="407324"/>
                </a:cubicBezTo>
                <a:cubicBezTo>
                  <a:pt x="61765" y="437720"/>
                  <a:pt x="63457" y="468310"/>
                  <a:pt x="66502" y="498764"/>
                </a:cubicBezTo>
                <a:cubicBezTo>
                  <a:pt x="72171" y="555459"/>
                  <a:pt x="70506" y="562656"/>
                  <a:pt x="83127" y="606829"/>
                </a:cubicBezTo>
                <a:cubicBezTo>
                  <a:pt x="101317" y="670494"/>
                  <a:pt x="78920" y="591130"/>
                  <a:pt x="108065" y="656706"/>
                </a:cubicBezTo>
                <a:cubicBezTo>
                  <a:pt x="115183" y="672720"/>
                  <a:pt x="114176" y="692562"/>
                  <a:pt x="124691" y="706582"/>
                </a:cubicBezTo>
                <a:cubicBezTo>
                  <a:pt x="133004" y="717666"/>
                  <a:pt x="140425" y="729478"/>
                  <a:pt x="149629" y="739833"/>
                </a:cubicBezTo>
                <a:cubicBezTo>
                  <a:pt x="162646" y="754477"/>
                  <a:pt x="180325" y="765094"/>
                  <a:pt x="191193" y="781397"/>
                </a:cubicBezTo>
                <a:lnTo>
                  <a:pt x="224443" y="831273"/>
                </a:lnTo>
                <a:cubicBezTo>
                  <a:pt x="229985" y="839586"/>
                  <a:pt x="234005" y="849146"/>
                  <a:pt x="241069" y="856211"/>
                </a:cubicBezTo>
                <a:cubicBezTo>
                  <a:pt x="246611" y="861753"/>
                  <a:pt x="252798" y="866717"/>
                  <a:pt x="257694" y="872837"/>
                </a:cubicBezTo>
                <a:cubicBezTo>
                  <a:pt x="263935" y="880638"/>
                  <a:pt x="268513" y="889645"/>
                  <a:pt x="274320" y="897775"/>
                </a:cubicBezTo>
                <a:cubicBezTo>
                  <a:pt x="282373" y="909049"/>
                  <a:pt x="291205" y="919752"/>
                  <a:pt x="299258" y="931026"/>
                </a:cubicBezTo>
                <a:cubicBezTo>
                  <a:pt x="305065" y="939156"/>
                  <a:pt x="309642" y="948163"/>
                  <a:pt x="315883" y="955964"/>
                </a:cubicBezTo>
                <a:cubicBezTo>
                  <a:pt x="333720" y="978260"/>
                  <a:pt x="333450" y="970017"/>
                  <a:pt x="357447" y="989215"/>
                </a:cubicBezTo>
                <a:cubicBezTo>
                  <a:pt x="363567" y="994111"/>
                  <a:pt x="368531" y="1000298"/>
                  <a:pt x="374073" y="1005840"/>
                </a:cubicBezTo>
                <a:cubicBezTo>
                  <a:pt x="376844" y="1014153"/>
                  <a:pt x="377128" y="1023768"/>
                  <a:pt x="382385" y="1030778"/>
                </a:cubicBezTo>
                <a:cubicBezTo>
                  <a:pt x="394141" y="1046453"/>
                  <a:pt x="410094" y="1058487"/>
                  <a:pt x="423949" y="1072342"/>
                </a:cubicBezTo>
                <a:lnTo>
                  <a:pt x="473825" y="1122218"/>
                </a:lnTo>
                <a:cubicBezTo>
                  <a:pt x="482138" y="1130531"/>
                  <a:pt x="488248" y="1141900"/>
                  <a:pt x="498763" y="1147157"/>
                </a:cubicBezTo>
                <a:cubicBezTo>
                  <a:pt x="509847" y="1152699"/>
                  <a:pt x="521930" y="1156580"/>
                  <a:pt x="532014" y="1163782"/>
                </a:cubicBezTo>
                <a:cubicBezTo>
                  <a:pt x="541580" y="1170615"/>
                  <a:pt x="547673" y="1181502"/>
                  <a:pt x="556953" y="1188720"/>
                </a:cubicBezTo>
                <a:cubicBezTo>
                  <a:pt x="572725" y="1200987"/>
                  <a:pt x="590204" y="1210887"/>
                  <a:pt x="606829" y="1221971"/>
                </a:cubicBezTo>
                <a:cubicBezTo>
                  <a:pt x="615142" y="1227513"/>
                  <a:pt x="624702" y="1231533"/>
                  <a:pt x="631767" y="1238597"/>
                </a:cubicBezTo>
                <a:cubicBezTo>
                  <a:pt x="688369" y="1295196"/>
                  <a:pt x="599917" y="1208922"/>
                  <a:pt x="673331" y="1271848"/>
                </a:cubicBezTo>
                <a:cubicBezTo>
                  <a:pt x="685232" y="1282049"/>
                  <a:pt x="694681" y="1294897"/>
                  <a:pt x="706582" y="1305098"/>
                </a:cubicBezTo>
                <a:cubicBezTo>
                  <a:pt x="726840" y="1322462"/>
                  <a:pt x="741177" y="1324867"/>
                  <a:pt x="764771" y="1338349"/>
                </a:cubicBezTo>
                <a:cubicBezTo>
                  <a:pt x="773445" y="1343306"/>
                  <a:pt x="780773" y="1350507"/>
                  <a:pt x="789709" y="1354975"/>
                </a:cubicBezTo>
                <a:cubicBezTo>
                  <a:pt x="846280" y="1383262"/>
                  <a:pt x="778699" y="1336664"/>
                  <a:pt x="847898" y="1379913"/>
                </a:cubicBezTo>
                <a:cubicBezTo>
                  <a:pt x="859647" y="1387256"/>
                  <a:pt x="869120" y="1397977"/>
                  <a:pt x="881149" y="1404851"/>
                </a:cubicBezTo>
                <a:cubicBezTo>
                  <a:pt x="888757" y="1409198"/>
                  <a:pt x="898110" y="1409538"/>
                  <a:pt x="906087" y="1413164"/>
                </a:cubicBezTo>
                <a:cubicBezTo>
                  <a:pt x="928649" y="1423420"/>
                  <a:pt x="949077" y="1438577"/>
                  <a:pt x="972589" y="1446415"/>
                </a:cubicBezTo>
                <a:cubicBezTo>
                  <a:pt x="1008365" y="1458341"/>
                  <a:pt x="989026" y="1452603"/>
                  <a:pt x="1030778" y="1463040"/>
                </a:cubicBezTo>
                <a:cubicBezTo>
                  <a:pt x="1051453" y="1476824"/>
                  <a:pt x="1064857" y="1487250"/>
                  <a:pt x="1088967" y="1496291"/>
                </a:cubicBezTo>
                <a:cubicBezTo>
                  <a:pt x="1099664" y="1500302"/>
                  <a:pt x="1111521" y="1500593"/>
                  <a:pt x="1122218" y="1504604"/>
                </a:cubicBezTo>
                <a:cubicBezTo>
                  <a:pt x="1133821" y="1508955"/>
                  <a:pt x="1143394" y="1518443"/>
                  <a:pt x="1155469" y="1521229"/>
                </a:cubicBezTo>
                <a:cubicBezTo>
                  <a:pt x="1179918" y="1526871"/>
                  <a:pt x="1205345" y="1526771"/>
                  <a:pt x="1230283" y="1529542"/>
                </a:cubicBezTo>
                <a:cubicBezTo>
                  <a:pt x="1246909" y="1535084"/>
                  <a:pt x="1265578" y="1536447"/>
                  <a:pt x="1280160" y="1546168"/>
                </a:cubicBezTo>
                <a:cubicBezTo>
                  <a:pt x="1288473" y="1551710"/>
                  <a:pt x="1295915" y="1558858"/>
                  <a:pt x="1305098" y="1562793"/>
                </a:cubicBezTo>
                <a:cubicBezTo>
                  <a:pt x="1315599" y="1567293"/>
                  <a:pt x="1327652" y="1567095"/>
                  <a:pt x="1338349" y="1571106"/>
                </a:cubicBezTo>
                <a:cubicBezTo>
                  <a:pt x="1407127" y="1596897"/>
                  <a:pt x="1331769" y="1581932"/>
                  <a:pt x="1421476" y="1604357"/>
                </a:cubicBezTo>
                <a:cubicBezTo>
                  <a:pt x="1496311" y="1623064"/>
                  <a:pt x="1404457" y="1601519"/>
                  <a:pt x="1521229" y="1620982"/>
                </a:cubicBezTo>
                <a:cubicBezTo>
                  <a:pt x="1560803" y="1627578"/>
                  <a:pt x="1560022" y="1634836"/>
                  <a:pt x="1604356" y="1645920"/>
                </a:cubicBezTo>
                <a:cubicBezTo>
                  <a:pt x="1615440" y="1648691"/>
                  <a:pt x="1626622" y="1651094"/>
                  <a:pt x="1637607" y="1654233"/>
                </a:cubicBezTo>
                <a:cubicBezTo>
                  <a:pt x="1690529" y="1669354"/>
                  <a:pt x="1631758" y="1654541"/>
                  <a:pt x="1695796" y="1679171"/>
                </a:cubicBezTo>
                <a:cubicBezTo>
                  <a:pt x="1720331" y="1688607"/>
                  <a:pt x="1745673" y="1695796"/>
                  <a:pt x="1770611" y="1704109"/>
                </a:cubicBezTo>
                <a:cubicBezTo>
                  <a:pt x="1778924" y="1706880"/>
                  <a:pt x="1787413" y="1709168"/>
                  <a:pt x="1795549" y="1712422"/>
                </a:cubicBezTo>
                <a:cubicBezTo>
                  <a:pt x="1809404" y="1717964"/>
                  <a:pt x="1822717" y="1725122"/>
                  <a:pt x="1837113" y="1729048"/>
                </a:cubicBezTo>
                <a:cubicBezTo>
                  <a:pt x="1853374" y="1733483"/>
                  <a:pt x="1870364" y="1734589"/>
                  <a:pt x="1886989" y="1737360"/>
                </a:cubicBezTo>
                <a:cubicBezTo>
                  <a:pt x="1898073" y="1742902"/>
                  <a:pt x="1908484" y="1750067"/>
                  <a:pt x="1920240" y="1753986"/>
                </a:cubicBezTo>
                <a:cubicBezTo>
                  <a:pt x="1978793" y="1773504"/>
                  <a:pt x="1943191" y="1751946"/>
                  <a:pt x="1986742" y="1770611"/>
                </a:cubicBezTo>
                <a:cubicBezTo>
                  <a:pt x="1998132" y="1775493"/>
                  <a:pt x="2008390" y="1782886"/>
                  <a:pt x="2019993" y="1787237"/>
                </a:cubicBezTo>
                <a:cubicBezTo>
                  <a:pt x="2030690" y="1791248"/>
                  <a:pt x="2042258" y="1792411"/>
                  <a:pt x="2053243" y="1795549"/>
                </a:cubicBezTo>
                <a:cubicBezTo>
                  <a:pt x="2061669" y="1797956"/>
                  <a:pt x="2069977" y="1800785"/>
                  <a:pt x="2078182" y="1803862"/>
                </a:cubicBezTo>
                <a:cubicBezTo>
                  <a:pt x="2092154" y="1809101"/>
                  <a:pt x="2104960" y="1818472"/>
                  <a:pt x="2119745" y="1820488"/>
                </a:cubicBezTo>
                <a:cubicBezTo>
                  <a:pt x="2166499" y="1826864"/>
                  <a:pt x="2213956" y="1826029"/>
                  <a:pt x="2261062" y="1828800"/>
                </a:cubicBezTo>
                <a:cubicBezTo>
                  <a:pt x="2305620" y="1843653"/>
                  <a:pt x="2267385" y="1832053"/>
                  <a:pt x="2327563" y="1845426"/>
                </a:cubicBezTo>
                <a:cubicBezTo>
                  <a:pt x="2338716" y="1847904"/>
                  <a:pt x="2349468" y="1852403"/>
                  <a:pt x="2360814" y="1853738"/>
                </a:cubicBezTo>
                <a:cubicBezTo>
                  <a:pt x="2396695" y="1857959"/>
                  <a:pt x="2432799" y="1860201"/>
                  <a:pt x="2468880" y="1862051"/>
                </a:cubicBezTo>
                <a:cubicBezTo>
                  <a:pt x="2540882" y="1865744"/>
                  <a:pt x="2612967" y="1867593"/>
                  <a:pt x="2685011" y="1870364"/>
                </a:cubicBezTo>
                <a:lnTo>
                  <a:pt x="3092334" y="1862051"/>
                </a:lnTo>
                <a:cubicBezTo>
                  <a:pt x="3114660" y="1861268"/>
                  <a:pt x="3136562" y="1855451"/>
                  <a:pt x="3158836" y="1853738"/>
                </a:cubicBezTo>
                <a:cubicBezTo>
                  <a:pt x="3208642" y="1849907"/>
                  <a:pt x="3258589" y="1848197"/>
                  <a:pt x="3308465" y="1845426"/>
                </a:cubicBezTo>
                <a:cubicBezTo>
                  <a:pt x="3445178" y="1799853"/>
                  <a:pt x="3306863" y="1843249"/>
                  <a:pt x="3682538" y="1828800"/>
                </a:cubicBezTo>
                <a:cubicBezTo>
                  <a:pt x="3710365" y="1827730"/>
                  <a:pt x="3737956" y="1823259"/>
                  <a:pt x="3765665" y="1820488"/>
                </a:cubicBezTo>
                <a:cubicBezTo>
                  <a:pt x="3837123" y="1772847"/>
                  <a:pt x="3746718" y="1829960"/>
                  <a:pt x="3815542" y="1795549"/>
                </a:cubicBezTo>
                <a:cubicBezTo>
                  <a:pt x="3824478" y="1791081"/>
                  <a:pt x="3831544" y="1783392"/>
                  <a:pt x="3840480" y="1778924"/>
                </a:cubicBezTo>
                <a:cubicBezTo>
                  <a:pt x="3848317" y="1775005"/>
                  <a:pt x="3857758" y="1774866"/>
                  <a:pt x="3865418" y="1770611"/>
                </a:cubicBezTo>
                <a:cubicBezTo>
                  <a:pt x="3882885" y="1760907"/>
                  <a:pt x="3901165" y="1751488"/>
                  <a:pt x="3915294" y="1737360"/>
                </a:cubicBezTo>
                <a:cubicBezTo>
                  <a:pt x="3928700" y="1723955"/>
                  <a:pt x="3938510" y="1711972"/>
                  <a:pt x="3956858" y="1704109"/>
                </a:cubicBezTo>
                <a:cubicBezTo>
                  <a:pt x="3967359" y="1699609"/>
                  <a:pt x="3979025" y="1698568"/>
                  <a:pt x="3990109" y="1695797"/>
                </a:cubicBezTo>
                <a:cubicBezTo>
                  <a:pt x="3998422" y="1690255"/>
                  <a:pt x="4007246" y="1685412"/>
                  <a:pt x="4015047" y="1679171"/>
                </a:cubicBezTo>
                <a:cubicBezTo>
                  <a:pt x="4021167" y="1674275"/>
                  <a:pt x="4024953" y="1666578"/>
                  <a:pt x="4031673" y="1662546"/>
                </a:cubicBezTo>
                <a:cubicBezTo>
                  <a:pt x="4039187" y="1658038"/>
                  <a:pt x="4048951" y="1658488"/>
                  <a:pt x="4056611" y="1654233"/>
                </a:cubicBezTo>
                <a:cubicBezTo>
                  <a:pt x="4074078" y="1644529"/>
                  <a:pt x="4092358" y="1635110"/>
                  <a:pt x="4106487" y="1620982"/>
                </a:cubicBezTo>
                <a:cubicBezTo>
                  <a:pt x="4112029" y="1615440"/>
                  <a:pt x="4116393" y="1608389"/>
                  <a:pt x="4123113" y="1604357"/>
                </a:cubicBezTo>
                <a:cubicBezTo>
                  <a:pt x="4130627" y="1599849"/>
                  <a:pt x="4139738" y="1598815"/>
                  <a:pt x="4148051" y="1596044"/>
                </a:cubicBezTo>
                <a:cubicBezTo>
                  <a:pt x="4153593" y="1590502"/>
                  <a:pt x="4158406" y="1584120"/>
                  <a:pt x="4164676" y="1579418"/>
                </a:cubicBezTo>
                <a:cubicBezTo>
                  <a:pt x="4180661" y="1567429"/>
                  <a:pt x="4200424" y="1560297"/>
                  <a:pt x="4214553" y="1546168"/>
                </a:cubicBezTo>
                <a:cubicBezTo>
                  <a:pt x="4234208" y="1526512"/>
                  <a:pt x="4247857" y="1510511"/>
                  <a:pt x="4272742" y="1496291"/>
                </a:cubicBezTo>
                <a:cubicBezTo>
                  <a:pt x="4280350" y="1491944"/>
                  <a:pt x="4289843" y="1491897"/>
                  <a:pt x="4297680" y="1487978"/>
                </a:cubicBezTo>
                <a:cubicBezTo>
                  <a:pt x="4306616" y="1483510"/>
                  <a:pt x="4314305" y="1476895"/>
                  <a:pt x="4322618" y="1471353"/>
                </a:cubicBezTo>
                <a:cubicBezTo>
                  <a:pt x="4366950" y="1404853"/>
                  <a:pt x="4308764" y="1485207"/>
                  <a:pt x="4364182" y="1429789"/>
                </a:cubicBezTo>
                <a:cubicBezTo>
                  <a:pt x="4396908" y="1397063"/>
                  <a:pt x="4364522" y="1412909"/>
                  <a:pt x="4397433" y="1388226"/>
                </a:cubicBezTo>
                <a:cubicBezTo>
                  <a:pt x="4413418" y="1376237"/>
                  <a:pt x="4433180" y="1369104"/>
                  <a:pt x="4447309" y="1354975"/>
                </a:cubicBezTo>
                <a:lnTo>
                  <a:pt x="4480560" y="1321724"/>
                </a:lnTo>
                <a:cubicBezTo>
                  <a:pt x="4486102" y="1316182"/>
                  <a:pt x="4492838" y="1311619"/>
                  <a:pt x="4497185" y="1305098"/>
                </a:cubicBezTo>
                <a:cubicBezTo>
                  <a:pt x="4534783" y="1248701"/>
                  <a:pt x="4516307" y="1269350"/>
                  <a:pt x="4547062" y="1238597"/>
                </a:cubicBezTo>
                <a:lnTo>
                  <a:pt x="4555374" y="12136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Freeform 3"/>
          <p:cNvSpPr/>
          <p:nvPr/>
        </p:nvSpPr>
        <p:spPr>
          <a:xfrm>
            <a:off x="2485505" y="2876204"/>
            <a:ext cx="166299" cy="332509"/>
          </a:xfrm>
          <a:custGeom>
            <a:avLst/>
            <a:gdLst>
              <a:gd name="connsiteX0" fmla="*/ 0 w 166299"/>
              <a:gd name="connsiteY0" fmla="*/ 332509 h 332509"/>
              <a:gd name="connsiteX1" fmla="*/ 24939 w 166299"/>
              <a:gd name="connsiteY1" fmla="*/ 290945 h 332509"/>
              <a:gd name="connsiteX2" fmla="*/ 58190 w 166299"/>
              <a:gd name="connsiteY2" fmla="*/ 224443 h 332509"/>
              <a:gd name="connsiteX3" fmla="*/ 91440 w 166299"/>
              <a:gd name="connsiteY3" fmla="*/ 157941 h 332509"/>
              <a:gd name="connsiteX4" fmla="*/ 99753 w 166299"/>
              <a:gd name="connsiteY4" fmla="*/ 133003 h 332509"/>
              <a:gd name="connsiteX5" fmla="*/ 149630 w 166299"/>
              <a:gd name="connsiteY5" fmla="*/ 66501 h 332509"/>
              <a:gd name="connsiteX6" fmla="*/ 166255 w 166299"/>
              <a:gd name="connsiteY6" fmla="*/ 0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299" h="332509">
                <a:moveTo>
                  <a:pt x="0" y="332509"/>
                </a:moveTo>
                <a:cubicBezTo>
                  <a:pt x="8313" y="318654"/>
                  <a:pt x="18253" y="305654"/>
                  <a:pt x="24939" y="290945"/>
                </a:cubicBezTo>
                <a:cubicBezTo>
                  <a:pt x="56779" y="220897"/>
                  <a:pt x="23476" y="259157"/>
                  <a:pt x="58190" y="224443"/>
                </a:cubicBezTo>
                <a:cubicBezTo>
                  <a:pt x="77293" y="167132"/>
                  <a:pt x="62424" y="186959"/>
                  <a:pt x="91440" y="157941"/>
                </a:cubicBezTo>
                <a:cubicBezTo>
                  <a:pt x="94211" y="149628"/>
                  <a:pt x="95498" y="140663"/>
                  <a:pt x="99753" y="133003"/>
                </a:cubicBezTo>
                <a:cubicBezTo>
                  <a:pt x="123252" y="90705"/>
                  <a:pt x="124406" y="91725"/>
                  <a:pt x="149630" y="66501"/>
                </a:cubicBezTo>
                <a:cubicBezTo>
                  <a:pt x="168007" y="11368"/>
                  <a:pt x="166255" y="34150"/>
                  <a:pt x="16625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Freeform 4"/>
          <p:cNvSpPr/>
          <p:nvPr/>
        </p:nvSpPr>
        <p:spPr>
          <a:xfrm>
            <a:off x="4513811" y="2236124"/>
            <a:ext cx="1380857" cy="972589"/>
          </a:xfrm>
          <a:custGeom>
            <a:avLst/>
            <a:gdLst>
              <a:gd name="connsiteX0" fmla="*/ 0 w 1380857"/>
              <a:gd name="connsiteY0" fmla="*/ 972589 h 972589"/>
              <a:gd name="connsiteX1" fmla="*/ 41564 w 1380857"/>
              <a:gd name="connsiteY1" fmla="*/ 964276 h 972589"/>
              <a:gd name="connsiteX2" fmla="*/ 74814 w 1380857"/>
              <a:gd name="connsiteY2" fmla="*/ 955963 h 972589"/>
              <a:gd name="connsiteX3" fmla="*/ 432262 w 1380857"/>
              <a:gd name="connsiteY3" fmla="*/ 947651 h 972589"/>
              <a:gd name="connsiteX4" fmla="*/ 523702 w 1380857"/>
              <a:gd name="connsiteY4" fmla="*/ 922712 h 972589"/>
              <a:gd name="connsiteX5" fmla="*/ 556953 w 1380857"/>
              <a:gd name="connsiteY5" fmla="*/ 906087 h 972589"/>
              <a:gd name="connsiteX6" fmla="*/ 581891 w 1380857"/>
              <a:gd name="connsiteY6" fmla="*/ 881149 h 972589"/>
              <a:gd name="connsiteX7" fmla="*/ 631767 w 1380857"/>
              <a:gd name="connsiteY7" fmla="*/ 847898 h 972589"/>
              <a:gd name="connsiteX8" fmla="*/ 656705 w 1380857"/>
              <a:gd name="connsiteY8" fmla="*/ 822960 h 972589"/>
              <a:gd name="connsiteX9" fmla="*/ 689956 w 1380857"/>
              <a:gd name="connsiteY9" fmla="*/ 806334 h 972589"/>
              <a:gd name="connsiteX10" fmla="*/ 714894 w 1380857"/>
              <a:gd name="connsiteY10" fmla="*/ 789709 h 972589"/>
              <a:gd name="connsiteX11" fmla="*/ 748145 w 1380857"/>
              <a:gd name="connsiteY11" fmla="*/ 773083 h 972589"/>
              <a:gd name="connsiteX12" fmla="*/ 773084 w 1380857"/>
              <a:gd name="connsiteY12" fmla="*/ 756458 h 972589"/>
              <a:gd name="connsiteX13" fmla="*/ 822960 w 1380857"/>
              <a:gd name="connsiteY13" fmla="*/ 731520 h 972589"/>
              <a:gd name="connsiteX14" fmla="*/ 889462 w 1380857"/>
              <a:gd name="connsiteY14" fmla="*/ 656705 h 972589"/>
              <a:gd name="connsiteX15" fmla="*/ 914400 w 1380857"/>
              <a:gd name="connsiteY15" fmla="*/ 631767 h 972589"/>
              <a:gd name="connsiteX16" fmla="*/ 964276 w 1380857"/>
              <a:gd name="connsiteY16" fmla="*/ 590203 h 972589"/>
              <a:gd name="connsiteX17" fmla="*/ 980902 w 1380857"/>
              <a:gd name="connsiteY17" fmla="*/ 565265 h 972589"/>
              <a:gd name="connsiteX18" fmla="*/ 1030778 w 1380857"/>
              <a:gd name="connsiteY18" fmla="*/ 532014 h 972589"/>
              <a:gd name="connsiteX19" fmla="*/ 1088967 w 1380857"/>
              <a:gd name="connsiteY19" fmla="*/ 457200 h 972589"/>
              <a:gd name="connsiteX20" fmla="*/ 1105593 w 1380857"/>
              <a:gd name="connsiteY20" fmla="*/ 432261 h 972589"/>
              <a:gd name="connsiteX21" fmla="*/ 1130531 w 1380857"/>
              <a:gd name="connsiteY21" fmla="*/ 407323 h 972589"/>
              <a:gd name="connsiteX22" fmla="*/ 1172094 w 1380857"/>
              <a:gd name="connsiteY22" fmla="*/ 374072 h 972589"/>
              <a:gd name="connsiteX23" fmla="*/ 1213658 w 1380857"/>
              <a:gd name="connsiteY23" fmla="*/ 324196 h 972589"/>
              <a:gd name="connsiteX24" fmla="*/ 1238596 w 1380857"/>
              <a:gd name="connsiteY24" fmla="*/ 307571 h 972589"/>
              <a:gd name="connsiteX25" fmla="*/ 1271847 w 1380857"/>
              <a:gd name="connsiteY25" fmla="*/ 266007 h 972589"/>
              <a:gd name="connsiteX26" fmla="*/ 1296785 w 1380857"/>
              <a:gd name="connsiteY26" fmla="*/ 249381 h 972589"/>
              <a:gd name="connsiteX27" fmla="*/ 1313411 w 1380857"/>
              <a:gd name="connsiteY27" fmla="*/ 224443 h 972589"/>
              <a:gd name="connsiteX28" fmla="*/ 1346662 w 1380857"/>
              <a:gd name="connsiteY28" fmla="*/ 157941 h 972589"/>
              <a:gd name="connsiteX29" fmla="*/ 1354974 w 1380857"/>
              <a:gd name="connsiteY29" fmla="*/ 133003 h 972589"/>
              <a:gd name="connsiteX30" fmla="*/ 1379913 w 1380857"/>
              <a:gd name="connsiteY30" fmla="*/ 83127 h 972589"/>
              <a:gd name="connsiteX31" fmla="*/ 1379913 w 1380857"/>
              <a:gd name="connsiteY31" fmla="*/ 0 h 97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80857" h="972589">
                <a:moveTo>
                  <a:pt x="0" y="972589"/>
                </a:moveTo>
                <a:cubicBezTo>
                  <a:pt x="13855" y="969818"/>
                  <a:pt x="27771" y="967341"/>
                  <a:pt x="41564" y="964276"/>
                </a:cubicBezTo>
                <a:cubicBezTo>
                  <a:pt x="52716" y="961798"/>
                  <a:pt x="63400" y="956449"/>
                  <a:pt x="74814" y="955963"/>
                </a:cubicBezTo>
                <a:cubicBezTo>
                  <a:pt x="193888" y="950896"/>
                  <a:pt x="313113" y="950422"/>
                  <a:pt x="432262" y="947651"/>
                </a:cubicBezTo>
                <a:cubicBezTo>
                  <a:pt x="442441" y="945106"/>
                  <a:pt x="501946" y="932036"/>
                  <a:pt x="523702" y="922712"/>
                </a:cubicBezTo>
                <a:cubicBezTo>
                  <a:pt x="535092" y="917831"/>
                  <a:pt x="545869" y="911629"/>
                  <a:pt x="556953" y="906087"/>
                </a:cubicBezTo>
                <a:cubicBezTo>
                  <a:pt x="565266" y="897774"/>
                  <a:pt x="572611" y="888366"/>
                  <a:pt x="581891" y="881149"/>
                </a:cubicBezTo>
                <a:cubicBezTo>
                  <a:pt x="597663" y="868882"/>
                  <a:pt x="617638" y="862027"/>
                  <a:pt x="631767" y="847898"/>
                </a:cubicBezTo>
                <a:cubicBezTo>
                  <a:pt x="640080" y="839585"/>
                  <a:pt x="647139" y="829793"/>
                  <a:pt x="656705" y="822960"/>
                </a:cubicBezTo>
                <a:cubicBezTo>
                  <a:pt x="666789" y="815757"/>
                  <a:pt x="679197" y="812482"/>
                  <a:pt x="689956" y="806334"/>
                </a:cubicBezTo>
                <a:cubicBezTo>
                  <a:pt x="698630" y="801377"/>
                  <a:pt x="706220" y="794666"/>
                  <a:pt x="714894" y="789709"/>
                </a:cubicBezTo>
                <a:cubicBezTo>
                  <a:pt x="725653" y="783561"/>
                  <a:pt x="737386" y="779231"/>
                  <a:pt x="748145" y="773083"/>
                </a:cubicBezTo>
                <a:cubicBezTo>
                  <a:pt x="756819" y="768126"/>
                  <a:pt x="764148" y="760926"/>
                  <a:pt x="773084" y="756458"/>
                </a:cubicBezTo>
                <a:cubicBezTo>
                  <a:pt x="841911" y="722045"/>
                  <a:pt x="751496" y="779162"/>
                  <a:pt x="822960" y="731520"/>
                </a:cubicBezTo>
                <a:cubicBezTo>
                  <a:pt x="852627" y="687017"/>
                  <a:pt x="832520" y="713647"/>
                  <a:pt x="889462" y="656705"/>
                </a:cubicBezTo>
                <a:cubicBezTo>
                  <a:pt x="897775" y="648392"/>
                  <a:pt x="904619" y="638288"/>
                  <a:pt x="914400" y="631767"/>
                </a:cubicBezTo>
                <a:cubicBezTo>
                  <a:pt x="938921" y="615419"/>
                  <a:pt x="944274" y="614205"/>
                  <a:pt x="964276" y="590203"/>
                </a:cubicBezTo>
                <a:cubicBezTo>
                  <a:pt x="970672" y="582528"/>
                  <a:pt x="973383" y="571844"/>
                  <a:pt x="980902" y="565265"/>
                </a:cubicBezTo>
                <a:cubicBezTo>
                  <a:pt x="995939" y="552107"/>
                  <a:pt x="1030778" y="532014"/>
                  <a:pt x="1030778" y="532014"/>
                </a:cubicBezTo>
                <a:cubicBezTo>
                  <a:pt x="1114821" y="405950"/>
                  <a:pt x="1023853" y="535337"/>
                  <a:pt x="1088967" y="457200"/>
                </a:cubicBezTo>
                <a:cubicBezTo>
                  <a:pt x="1095363" y="449525"/>
                  <a:pt x="1099197" y="439936"/>
                  <a:pt x="1105593" y="432261"/>
                </a:cubicBezTo>
                <a:cubicBezTo>
                  <a:pt x="1113119" y="423230"/>
                  <a:pt x="1121500" y="414849"/>
                  <a:pt x="1130531" y="407323"/>
                </a:cubicBezTo>
                <a:cubicBezTo>
                  <a:pt x="1156460" y="385716"/>
                  <a:pt x="1152743" y="398261"/>
                  <a:pt x="1172094" y="374072"/>
                </a:cubicBezTo>
                <a:cubicBezTo>
                  <a:pt x="1198246" y="341381"/>
                  <a:pt x="1178119" y="353811"/>
                  <a:pt x="1213658" y="324196"/>
                </a:cubicBezTo>
                <a:cubicBezTo>
                  <a:pt x="1221333" y="317800"/>
                  <a:pt x="1230795" y="313812"/>
                  <a:pt x="1238596" y="307571"/>
                </a:cubicBezTo>
                <a:cubicBezTo>
                  <a:pt x="1279726" y="274667"/>
                  <a:pt x="1228645" y="309210"/>
                  <a:pt x="1271847" y="266007"/>
                </a:cubicBezTo>
                <a:cubicBezTo>
                  <a:pt x="1278911" y="258942"/>
                  <a:pt x="1288472" y="254923"/>
                  <a:pt x="1296785" y="249381"/>
                </a:cubicBezTo>
                <a:cubicBezTo>
                  <a:pt x="1302327" y="241068"/>
                  <a:pt x="1309353" y="233573"/>
                  <a:pt x="1313411" y="224443"/>
                </a:cubicBezTo>
                <a:cubicBezTo>
                  <a:pt x="1343978" y="155668"/>
                  <a:pt x="1312517" y="192086"/>
                  <a:pt x="1346662" y="157941"/>
                </a:cubicBezTo>
                <a:cubicBezTo>
                  <a:pt x="1349433" y="149628"/>
                  <a:pt x="1351055" y="140840"/>
                  <a:pt x="1354974" y="133003"/>
                </a:cubicBezTo>
                <a:cubicBezTo>
                  <a:pt x="1365546" y="111859"/>
                  <a:pt x="1378013" y="107821"/>
                  <a:pt x="1379913" y="83127"/>
                </a:cubicBezTo>
                <a:cubicBezTo>
                  <a:pt x="1382038" y="55500"/>
                  <a:pt x="1379913" y="27709"/>
                  <a:pt x="137991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9902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401128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69122" y="836712"/>
            <a:ext cx="3237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3200" dirty="0" smtClean="0">
                <a:latin typeface="Arial" charset="0"/>
              </a:rPr>
              <a:t>Домаћи задатак</a:t>
            </a:r>
            <a:endParaRPr lang="sr-Latn-R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39885" y="731441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28. 4. 2020.</a:t>
            </a:r>
            <a:endParaRPr lang="sr-Latn-R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827584" y="1700808"/>
            <a:ext cx="1512168" cy="1512168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TextBox 5"/>
          <p:cNvSpPr txBox="1"/>
          <p:nvPr/>
        </p:nvSpPr>
        <p:spPr>
          <a:xfrm>
            <a:off x="-2232" y="115888"/>
            <a:ext cx="53004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solidFill>
                  <a:srgbClr val="FF0000"/>
                </a:solidFill>
              </a:rPr>
              <a:t>Пресликај геометријске  фигуре у свеску. </a:t>
            </a:r>
            <a:endParaRPr lang="sr-Latn-RS" sz="2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100500"/>
            <a:ext cx="22916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solidFill>
                  <a:srgbClr val="FF0000"/>
                </a:solidFill>
              </a:rPr>
              <a:t>Број квадратиће.</a:t>
            </a:r>
            <a:endParaRPr lang="sr-Latn-RS" sz="2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63" y="531387"/>
            <a:ext cx="21491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solidFill>
                  <a:srgbClr val="FF0000"/>
                </a:solidFill>
              </a:rPr>
              <a:t>Користи лењир.</a:t>
            </a:r>
            <a:endParaRPr lang="sr-Latn-RS" sz="2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2241" y="4725144"/>
            <a:ext cx="3024336" cy="83967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64088" y="3861048"/>
            <a:ext cx="172189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00166" y="1700808"/>
            <a:ext cx="0" cy="2168624"/>
          </a:xfrm>
          <a:prstGeom prst="line">
            <a:avLst/>
          </a:prstGeom>
          <a:ln w="412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50125" y="15161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364088" y="1700808"/>
            <a:ext cx="836078" cy="21686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25033" y="1700808"/>
            <a:ext cx="860945" cy="216024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1560" y="1226369"/>
            <a:ext cx="209384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А              М</a:t>
            </a:r>
          </a:p>
          <a:p>
            <a:endParaRPr lang="sr-Cyrl-RS" sz="3200" b="1" dirty="0"/>
          </a:p>
          <a:p>
            <a:endParaRPr lang="sr-Cyrl-RS" sz="3200" b="1" dirty="0" smtClean="0"/>
          </a:p>
          <a:p>
            <a:endParaRPr lang="sr-Cyrl-RS" sz="3200" b="1" dirty="0" smtClean="0"/>
          </a:p>
          <a:p>
            <a:r>
              <a:rPr lang="sr-Cyrl-RS" sz="3200" b="1" dirty="0" smtClean="0"/>
              <a:t>Е               К</a:t>
            </a:r>
            <a:endParaRPr lang="sr-Latn-R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87347" y="4287542"/>
            <a:ext cx="38042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Т                                 О</a:t>
            </a:r>
          </a:p>
          <a:p>
            <a:endParaRPr lang="sr-Cyrl-RS" sz="3200" b="1" dirty="0"/>
          </a:p>
          <a:p>
            <a:r>
              <a:rPr lang="sr-Cyrl-RS" sz="3200" b="1" dirty="0" smtClean="0"/>
              <a:t>К                                 А</a:t>
            </a:r>
            <a:endParaRPr lang="sr-Latn-R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054752" y="1240554"/>
            <a:ext cx="25138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/>
              <a:t> </a:t>
            </a:r>
            <a:r>
              <a:rPr lang="sr-Cyrl-RS" sz="3200" b="1" dirty="0" smtClean="0"/>
              <a:t>         О</a:t>
            </a:r>
          </a:p>
          <a:p>
            <a:endParaRPr lang="sr-Cyrl-RS" sz="3200" b="1" dirty="0"/>
          </a:p>
          <a:p>
            <a:r>
              <a:rPr lang="sr-Cyrl-RS" sz="3200" b="1" dirty="0" smtClean="0"/>
              <a:t>              </a:t>
            </a:r>
          </a:p>
          <a:p>
            <a:endParaRPr lang="sr-Cyrl-RS" sz="3200" b="1" dirty="0"/>
          </a:p>
          <a:p>
            <a:endParaRPr lang="sr-Cyrl-RS" sz="3200" b="1" dirty="0" smtClean="0"/>
          </a:p>
          <a:p>
            <a:r>
              <a:rPr lang="sr-Cyrl-RS" sz="3200" b="1" dirty="0" smtClean="0"/>
              <a:t>Т                   М</a:t>
            </a:r>
            <a:endParaRPr lang="sr-Latn-R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23528" y="6165304"/>
            <a:ext cx="76372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solidFill>
                  <a:srgbClr val="FF0000"/>
                </a:solidFill>
              </a:rPr>
              <a:t>Троугао обој црвено, квадрат плаво, а правоугаоник зелено.</a:t>
            </a:r>
            <a:endParaRPr lang="sr-Latn-RS" sz="2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751" y="1129099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3528" y="6400831"/>
            <a:ext cx="82160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solidFill>
                  <a:srgbClr val="FF0000"/>
                </a:solidFill>
              </a:rPr>
              <a:t>Сликај задатак који си урадио/ла у свесци и пошаљи учитељици.</a:t>
            </a:r>
            <a:endParaRPr lang="sr-Latn-R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9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21" grpId="0"/>
      <p:bldP spid="30" grpId="0"/>
      <p:bldP spid="31" grpId="0"/>
      <p:bldP spid="32" grpId="0"/>
      <p:bldP spid="33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787184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69122" y="836712"/>
            <a:ext cx="3237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3200" dirty="0" smtClean="0">
                <a:latin typeface="Arial" charset="0"/>
              </a:rPr>
              <a:t>Домаћи задатак</a:t>
            </a:r>
            <a:endParaRPr lang="sr-Latn-RS" sz="2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39885" y="731441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28. 4. 2020.</a:t>
            </a:r>
            <a:endParaRPr lang="sr-Latn-R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827584" y="1700808"/>
            <a:ext cx="1512168" cy="1512168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Rectangle 8"/>
          <p:cNvSpPr/>
          <p:nvPr/>
        </p:nvSpPr>
        <p:spPr>
          <a:xfrm>
            <a:off x="812241" y="4725144"/>
            <a:ext cx="3024336" cy="83967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64088" y="3861048"/>
            <a:ext cx="172189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50125" y="15161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•</a:t>
            </a:r>
            <a:endParaRPr lang="sr-Latn-R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364088" y="1700808"/>
            <a:ext cx="836078" cy="21686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25033" y="1700808"/>
            <a:ext cx="860945" cy="216024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1560" y="1226369"/>
            <a:ext cx="209384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А              М</a:t>
            </a:r>
          </a:p>
          <a:p>
            <a:endParaRPr lang="sr-Cyrl-RS" sz="3200" b="1" dirty="0"/>
          </a:p>
          <a:p>
            <a:endParaRPr lang="sr-Cyrl-RS" sz="3200" b="1" dirty="0" smtClean="0"/>
          </a:p>
          <a:p>
            <a:endParaRPr lang="sr-Cyrl-RS" sz="3200" b="1" dirty="0" smtClean="0"/>
          </a:p>
          <a:p>
            <a:r>
              <a:rPr lang="sr-Cyrl-RS" sz="3200" b="1" dirty="0" smtClean="0"/>
              <a:t>Е               К</a:t>
            </a:r>
            <a:endParaRPr lang="sr-Latn-R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87347" y="4287542"/>
            <a:ext cx="38042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Т                                 О</a:t>
            </a:r>
          </a:p>
          <a:p>
            <a:endParaRPr lang="sr-Cyrl-RS" sz="3200" b="1" dirty="0"/>
          </a:p>
          <a:p>
            <a:r>
              <a:rPr lang="sr-Cyrl-RS" sz="3200" b="1" dirty="0" smtClean="0"/>
              <a:t>К                                 А</a:t>
            </a:r>
            <a:endParaRPr lang="sr-Latn-R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6751" y="1129099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54752" y="1240554"/>
            <a:ext cx="25138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/>
              <a:t> </a:t>
            </a:r>
            <a:r>
              <a:rPr lang="sr-Cyrl-RS" sz="3200" b="1" dirty="0" smtClean="0"/>
              <a:t>         О</a:t>
            </a:r>
          </a:p>
          <a:p>
            <a:endParaRPr lang="sr-Cyrl-RS" sz="3200" b="1" dirty="0"/>
          </a:p>
          <a:p>
            <a:r>
              <a:rPr lang="sr-Cyrl-RS" sz="3200" b="1" dirty="0" smtClean="0"/>
              <a:t>              </a:t>
            </a:r>
          </a:p>
          <a:p>
            <a:endParaRPr lang="sr-Cyrl-RS" sz="3200" b="1" dirty="0"/>
          </a:p>
          <a:p>
            <a:endParaRPr lang="sr-Cyrl-RS" sz="3200" b="1" dirty="0" smtClean="0"/>
          </a:p>
          <a:p>
            <a:r>
              <a:rPr lang="sr-Cyrl-RS" sz="3200" b="1" dirty="0" smtClean="0"/>
              <a:t>Т                   М</a:t>
            </a:r>
            <a:endParaRPr lang="sr-Latn-RS" sz="3200" b="1" dirty="0"/>
          </a:p>
        </p:txBody>
      </p:sp>
      <p:sp>
        <p:nvSpPr>
          <p:cNvPr id="24" name="Freeform 23"/>
          <p:cNvSpPr/>
          <p:nvPr/>
        </p:nvSpPr>
        <p:spPr>
          <a:xfrm>
            <a:off x="5361709" y="1683327"/>
            <a:ext cx="1735282" cy="2182091"/>
          </a:xfrm>
          <a:custGeom>
            <a:avLst/>
            <a:gdLst>
              <a:gd name="connsiteX0" fmla="*/ 820882 w 1735282"/>
              <a:gd name="connsiteY0" fmla="*/ 0 h 2182091"/>
              <a:gd name="connsiteX1" fmla="*/ 0 w 1735282"/>
              <a:gd name="connsiteY1" fmla="*/ 2182091 h 2182091"/>
              <a:gd name="connsiteX2" fmla="*/ 1735282 w 1735282"/>
              <a:gd name="connsiteY2" fmla="*/ 2182091 h 2182091"/>
              <a:gd name="connsiteX3" fmla="*/ 820882 w 1735282"/>
              <a:gd name="connsiteY3" fmla="*/ 0 h 218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282" h="2182091">
                <a:moveTo>
                  <a:pt x="820882" y="0"/>
                </a:moveTo>
                <a:lnTo>
                  <a:pt x="0" y="2182091"/>
                </a:lnTo>
                <a:lnTo>
                  <a:pt x="1735282" y="2182091"/>
                </a:lnTo>
                <a:lnTo>
                  <a:pt x="820882" y="0"/>
                </a:lnTo>
                <a:close/>
              </a:path>
            </a:pathLst>
          </a:custGeom>
          <a:solidFill>
            <a:srgbClr val="FF00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Freeform 12"/>
          <p:cNvSpPr/>
          <p:nvPr/>
        </p:nvSpPr>
        <p:spPr>
          <a:xfrm>
            <a:off x="820882" y="1704109"/>
            <a:ext cx="1506682" cy="1517073"/>
          </a:xfrm>
          <a:custGeom>
            <a:avLst/>
            <a:gdLst>
              <a:gd name="connsiteX0" fmla="*/ 0 w 1506682"/>
              <a:gd name="connsiteY0" fmla="*/ 0 h 1517073"/>
              <a:gd name="connsiteX1" fmla="*/ 20782 w 1506682"/>
              <a:gd name="connsiteY1" fmla="*/ 1517073 h 1517073"/>
              <a:gd name="connsiteX2" fmla="*/ 1506682 w 1506682"/>
              <a:gd name="connsiteY2" fmla="*/ 1506682 h 1517073"/>
              <a:gd name="connsiteX3" fmla="*/ 1506682 w 1506682"/>
              <a:gd name="connsiteY3" fmla="*/ 0 h 1517073"/>
              <a:gd name="connsiteX4" fmla="*/ 0 w 1506682"/>
              <a:gd name="connsiteY4" fmla="*/ 0 h 151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682" h="1517073">
                <a:moveTo>
                  <a:pt x="0" y="0"/>
                </a:moveTo>
                <a:lnTo>
                  <a:pt x="20782" y="1517073"/>
                </a:lnTo>
                <a:lnTo>
                  <a:pt x="1506682" y="1506682"/>
                </a:lnTo>
                <a:lnTo>
                  <a:pt x="150668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Freeform 13"/>
          <p:cNvSpPr/>
          <p:nvPr/>
        </p:nvSpPr>
        <p:spPr>
          <a:xfrm>
            <a:off x="789709" y="4717473"/>
            <a:ext cx="3044536" cy="872836"/>
          </a:xfrm>
          <a:custGeom>
            <a:avLst/>
            <a:gdLst>
              <a:gd name="connsiteX0" fmla="*/ 0 w 3044536"/>
              <a:gd name="connsiteY0" fmla="*/ 0 h 872836"/>
              <a:gd name="connsiteX1" fmla="*/ 3044536 w 3044536"/>
              <a:gd name="connsiteY1" fmla="*/ 10391 h 872836"/>
              <a:gd name="connsiteX2" fmla="*/ 3044536 w 3044536"/>
              <a:gd name="connsiteY2" fmla="*/ 872836 h 872836"/>
              <a:gd name="connsiteX3" fmla="*/ 10391 w 3044536"/>
              <a:gd name="connsiteY3" fmla="*/ 862445 h 872836"/>
              <a:gd name="connsiteX4" fmla="*/ 0 w 3044536"/>
              <a:gd name="connsiteY4" fmla="*/ 0 h 87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4536" h="872836">
                <a:moveTo>
                  <a:pt x="0" y="0"/>
                </a:moveTo>
                <a:lnTo>
                  <a:pt x="3044536" y="10391"/>
                </a:lnTo>
                <a:lnTo>
                  <a:pt x="3044536" y="872836"/>
                </a:lnTo>
                <a:lnTo>
                  <a:pt x="10391" y="862445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4301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</a:t>
            </a:r>
          </a:p>
          <a:p>
            <a:r>
              <a:rPr lang="sr-Cyrl-RS" dirty="0" smtClean="0"/>
              <a:t>страна 111.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154712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28. 4. 2020.</a:t>
            </a:r>
            <a:endParaRPr lang="sr-Latn-R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54"/>
          <a:stretch/>
        </p:blipFill>
        <p:spPr>
          <a:xfrm>
            <a:off x="2267744" y="36731"/>
            <a:ext cx="4608513" cy="678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4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261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57" t="799" r="16716" b="96466"/>
          <a:stretch/>
        </p:blipFill>
        <p:spPr>
          <a:xfrm>
            <a:off x="3059084" y="116632"/>
            <a:ext cx="3200400" cy="39069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72" t="30022" r="16997" b="67159"/>
          <a:stretch/>
        </p:blipFill>
        <p:spPr>
          <a:xfrm>
            <a:off x="167109" y="5013176"/>
            <a:ext cx="7515634" cy="50405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43" t="5281" r="26187" b="73995"/>
          <a:stretch/>
        </p:blipFill>
        <p:spPr>
          <a:xfrm>
            <a:off x="12468" y="980727"/>
            <a:ext cx="5404209" cy="39195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501" y="156424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•</a:t>
            </a:r>
            <a:endParaRPr lang="sr-Latn-RS" sz="2800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28" t="6154" r="3172" b="82577"/>
          <a:stretch/>
        </p:blipFill>
        <p:spPr>
          <a:xfrm>
            <a:off x="7014026" y="1412776"/>
            <a:ext cx="2130963" cy="148921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38" t="17423" r="5103" b="70793"/>
          <a:stretch/>
        </p:blipFill>
        <p:spPr>
          <a:xfrm>
            <a:off x="7656516" y="2869838"/>
            <a:ext cx="1487484" cy="136188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29" t="6154" r="14272" b="83133"/>
          <a:stretch/>
        </p:blipFill>
        <p:spPr>
          <a:xfrm>
            <a:off x="5023827" y="1484784"/>
            <a:ext cx="2084845" cy="138505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27" t="17423" r="14869" b="70793"/>
          <a:stretch/>
        </p:blipFill>
        <p:spPr>
          <a:xfrm>
            <a:off x="5416677" y="2780928"/>
            <a:ext cx="1394262" cy="13618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7299" y="22889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•</a:t>
            </a:r>
            <a:endParaRPr lang="sr-Latn-R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30200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/>
              <a:t>•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99956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0.23229 0.0027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00417 0.2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27188 0.000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0" t="34877" r="2630" b="5834"/>
          <a:stretch/>
        </p:blipFill>
        <p:spPr>
          <a:xfrm>
            <a:off x="611560" y="0"/>
            <a:ext cx="718389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40876" y="301305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9632" y="1340768"/>
            <a:ext cx="0" cy="936104"/>
          </a:xfrm>
          <a:prstGeom prst="straightConnector1">
            <a:avLst/>
          </a:prstGeom>
          <a:ln w="34925">
            <a:solidFill>
              <a:srgbClr val="99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07704" y="1340768"/>
            <a:ext cx="0" cy="936104"/>
          </a:xfrm>
          <a:prstGeom prst="straightConnector1">
            <a:avLst/>
          </a:prstGeom>
          <a:ln w="31750">
            <a:solidFill>
              <a:srgbClr val="99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259632" y="4149080"/>
            <a:ext cx="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59632" y="4581128"/>
            <a:ext cx="0" cy="1080120"/>
          </a:xfrm>
          <a:prstGeom prst="straightConnector1">
            <a:avLst/>
          </a:prstGeom>
          <a:ln w="38100">
            <a:solidFill>
              <a:srgbClr val="66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55776" y="4149080"/>
            <a:ext cx="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55776" y="4581128"/>
            <a:ext cx="0" cy="1080120"/>
          </a:xfrm>
          <a:prstGeom prst="straightConnector1">
            <a:avLst/>
          </a:prstGeom>
          <a:ln w="38100">
            <a:solidFill>
              <a:srgbClr val="66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01" t="70862" r="13493" b="19867"/>
          <a:stretch/>
        </p:blipFill>
        <p:spPr>
          <a:xfrm rot="5400000">
            <a:off x="6563392" y="4348051"/>
            <a:ext cx="689957" cy="10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12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7554" r="17664" b="5502"/>
          <a:stretch/>
        </p:blipFill>
        <p:spPr>
          <a:xfrm>
            <a:off x="45548" y="220430"/>
            <a:ext cx="4193930" cy="6428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1" t="4656" r="15770" b="12592"/>
          <a:stretch/>
        </p:blipFill>
        <p:spPr>
          <a:xfrm rot="10800000">
            <a:off x="4503686" y="87345"/>
            <a:ext cx="4640314" cy="65618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998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/>
              <a:t>Радна свеска страна 50.</a:t>
            </a:r>
            <a:endParaRPr lang="sr-Latn-RS" sz="1400" dirty="0"/>
          </a:p>
        </p:txBody>
      </p:sp>
    </p:spTree>
    <p:extLst>
      <p:ext uri="{BB962C8B-B14F-4D97-AF65-F5344CB8AC3E}">
        <p14:creationId xmlns:p14="http://schemas.microsoft.com/office/powerpoint/2010/main" val="53672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261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8" t="7555" r="17664" b="57113"/>
          <a:stretch/>
        </p:blipFill>
        <p:spPr>
          <a:xfrm>
            <a:off x="27541" y="44624"/>
            <a:ext cx="9116459" cy="59612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27784" y="4192907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rgbClr val="0070C0"/>
                </a:solidFill>
              </a:rPr>
              <a:t>●</a:t>
            </a:r>
            <a:endParaRPr lang="sr-Latn-RS" sz="16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3349618"/>
            <a:ext cx="30809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chemeClr val="accent6">
                    <a:lumMod val="75000"/>
                  </a:schemeClr>
                </a:solidFill>
              </a:rPr>
              <a:t>●</a:t>
            </a:r>
            <a:endParaRPr lang="sr-Latn-R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3408282"/>
            <a:ext cx="30809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rgbClr val="00B050"/>
                </a:solidFill>
              </a:rPr>
              <a:t>●</a:t>
            </a:r>
            <a:endParaRPr lang="sr-Latn-RS" sz="16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2713" y="5054850"/>
            <a:ext cx="30809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rgbClr val="C00000"/>
                </a:solidFill>
              </a:rPr>
              <a:t>●</a:t>
            </a:r>
            <a:endParaRPr lang="sr-Latn-RS" sz="1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7637" y="292500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solidFill>
                  <a:srgbClr val="0070C0"/>
                </a:solidFill>
              </a:rPr>
              <a:t>A</a:t>
            </a:r>
            <a:endParaRPr lang="sr-Latn-RS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7716" y="306972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0772" y="3201264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endParaRPr lang="sr-Latn-R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6640" y="332687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5232403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solidFill>
                  <a:srgbClr val="00B050"/>
                </a:solidFill>
              </a:rPr>
              <a:t>O</a:t>
            </a:r>
            <a:endParaRPr lang="sr-Latn-RS" sz="2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6542" y="535551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2786" y="4854795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solidFill>
                  <a:srgbClr val="C00000"/>
                </a:solidFill>
              </a:rPr>
              <a:t>T</a:t>
            </a:r>
            <a:endParaRPr lang="sr-Latn-RS" sz="2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3485" y="497790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596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00677 -0.15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23507 0.008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53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0104 0.2409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09184 0.0009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7" grpId="0"/>
      <p:bldP spid="9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8" t="44202" r="17664" b="28706"/>
          <a:stretch/>
        </p:blipFill>
        <p:spPr>
          <a:xfrm>
            <a:off x="-36512" y="498764"/>
            <a:ext cx="9180512" cy="45191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63" y="180227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●</a:t>
            </a:r>
            <a:endParaRPr lang="sr-Latn-R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80227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0070C0"/>
                </a:solidFill>
              </a:rPr>
              <a:t>●</a:t>
            </a:r>
            <a:endParaRPr lang="sr-Latn-R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6217" y="385376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●</a:t>
            </a:r>
            <a:endParaRPr lang="sr-Latn-RS" dirty="0">
              <a:solidFill>
                <a:srgbClr val="C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3" t="52944" r="77246" b="46129"/>
          <a:stretch/>
        </p:blipFill>
        <p:spPr>
          <a:xfrm>
            <a:off x="2211185" y="1956853"/>
            <a:ext cx="1296786" cy="1545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22399" y="1602218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solidFill>
                  <a:srgbClr val="0070C0"/>
                </a:solidFill>
              </a:rPr>
              <a:t>O</a:t>
            </a:r>
            <a:endParaRPr lang="sr-Latn-RS" sz="20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78458" y="1634033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solidFill>
                  <a:srgbClr val="0070C0"/>
                </a:solidFill>
              </a:rPr>
              <a:t>T</a:t>
            </a:r>
            <a:endParaRPr lang="sr-Latn-RS" sz="2000" b="1" dirty="0">
              <a:solidFill>
                <a:srgbClr val="0070C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5" t="56173" r="76254" b="41166"/>
          <a:stretch/>
        </p:blipFill>
        <p:spPr>
          <a:xfrm>
            <a:off x="2664579" y="2531052"/>
            <a:ext cx="1027758" cy="4439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9" t="59921" r="84233" b="31279"/>
          <a:stretch/>
        </p:blipFill>
        <p:spPr>
          <a:xfrm>
            <a:off x="2283696" y="3170886"/>
            <a:ext cx="433572" cy="14678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6" t="51706" r="18934" b="46052"/>
          <a:stretch/>
        </p:blipFill>
        <p:spPr>
          <a:xfrm>
            <a:off x="5364088" y="1737358"/>
            <a:ext cx="1479666" cy="37407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02" t="57436" r="20840" b="33893"/>
          <a:stretch/>
        </p:blipFill>
        <p:spPr>
          <a:xfrm>
            <a:off x="6118158" y="2661636"/>
            <a:ext cx="455399" cy="14464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0" t="66606" r="21321" b="30526"/>
          <a:stretch/>
        </p:blipFill>
        <p:spPr>
          <a:xfrm>
            <a:off x="5508104" y="4223096"/>
            <a:ext cx="1005840" cy="47833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01294" y="16955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34110" y="170994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38952" y="261451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57524" y="262697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65669" y="319997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25238" y="432376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52120" y="197258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197258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38744" y="273537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90606" y="382689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52120" y="428593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79131" y="432376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1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24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17569 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0.17136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7" grpId="0"/>
      <p:bldP spid="14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165</Words>
  <Application>Microsoft Office PowerPoint</Application>
  <PresentationFormat>On-screen Show (4:3)</PresentationFormat>
  <Paragraphs>95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Slide</vt:lpstr>
      <vt:lpstr>Пресликавање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33</cp:revision>
  <dcterms:created xsi:type="dcterms:W3CDTF">2020-03-30T12:42:26Z</dcterms:created>
  <dcterms:modified xsi:type="dcterms:W3CDTF">2020-04-27T12:55:30Z</dcterms:modified>
</cp:coreProperties>
</file>